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A17D4-714D-49E0-A2DD-B2FE0C2B5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678" y="1060174"/>
            <a:ext cx="10893287" cy="2283555"/>
          </a:xfrm>
        </p:spPr>
        <p:txBody>
          <a:bodyPr>
            <a:normAutofit/>
          </a:bodyPr>
          <a:lstStyle/>
          <a:p>
            <a:r>
              <a:rPr lang="pt-BR" sz="5000" dirty="0"/>
              <a:t>GBR Componentes da Amazônia Ltda.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61774-D528-4528-9EE2-B25C2C5A5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5148" y="3531204"/>
            <a:ext cx="8629704" cy="977621"/>
          </a:xfrm>
        </p:spPr>
        <p:txBody>
          <a:bodyPr/>
          <a:lstStyle/>
          <a:p>
            <a:r>
              <a:rPr lang="pt-BR" dirty="0"/>
              <a:t>Uma breve homenagem aos funcionários da empresa !</a:t>
            </a:r>
          </a:p>
        </p:txBody>
      </p:sp>
    </p:spTree>
    <p:extLst>
      <p:ext uri="{BB962C8B-B14F-4D97-AF65-F5344CB8AC3E}">
        <p14:creationId xmlns:p14="http://schemas.microsoft.com/office/powerpoint/2010/main" val="230364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D3F6C18-7E7C-4B41-BC9C-74F75680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964" y="463826"/>
            <a:ext cx="3335821" cy="593034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81ABCD7-245C-4BD1-BE31-4CB6682B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15" y="463825"/>
            <a:ext cx="3335821" cy="59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2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12B10B6-AE5B-4E2F-807D-6B7FF2FE0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469" y="522263"/>
            <a:ext cx="10335061" cy="5813473"/>
          </a:xfrm>
        </p:spPr>
      </p:pic>
    </p:spTree>
    <p:extLst>
      <p:ext uri="{BB962C8B-B14F-4D97-AF65-F5344CB8AC3E}">
        <p14:creationId xmlns:p14="http://schemas.microsoft.com/office/powerpoint/2010/main" val="540046809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BFEDD-5DA9-45A1-B42D-94FA7F21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2" y="1258957"/>
            <a:ext cx="11940208" cy="594797"/>
          </a:xfrm>
        </p:spPr>
        <p:txBody>
          <a:bodyPr>
            <a:normAutofit/>
          </a:bodyPr>
          <a:lstStyle/>
          <a:p>
            <a:r>
              <a:rPr lang="pt-BR" sz="2800" dirty="0"/>
              <a:t>Nosso time de qualidade sempre fazendo um ótimo trabalho!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DA43D3-125C-4E8D-864C-06E4913AD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977" y="2086299"/>
            <a:ext cx="8034046" cy="4519151"/>
          </a:xfrm>
        </p:spPr>
      </p:pic>
    </p:spTree>
    <p:extLst>
      <p:ext uri="{BB962C8B-B14F-4D97-AF65-F5344CB8AC3E}">
        <p14:creationId xmlns:p14="http://schemas.microsoft.com/office/powerpoint/2010/main" val="2439945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7155D-16D4-4184-9AFD-5536667B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5704"/>
            <a:ext cx="9603275" cy="608050"/>
          </a:xfrm>
        </p:spPr>
        <p:txBody>
          <a:bodyPr>
            <a:normAutofit/>
          </a:bodyPr>
          <a:lstStyle/>
          <a:p>
            <a:r>
              <a:rPr lang="pt-BR" sz="2800" dirty="0"/>
              <a:t>O time de segurança sempre mantendo a ordem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8517E8D-1197-490C-9167-6EF83DE69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03102487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1F4C63-B6B0-4EB0-B16B-DE4A796C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5704"/>
            <a:ext cx="9603275" cy="608050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Nossos técnicos, sempre competentes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BE6C790-4AD4-49A7-87BD-325D182F7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486" y="1973024"/>
            <a:ext cx="8437028" cy="4745829"/>
          </a:xfrm>
        </p:spPr>
      </p:pic>
    </p:spTree>
    <p:extLst>
      <p:ext uri="{BB962C8B-B14F-4D97-AF65-F5344CB8AC3E}">
        <p14:creationId xmlns:p14="http://schemas.microsoft.com/office/powerpoint/2010/main" val="10580265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5CE1B-C3BA-4A69-8CFB-40B2DC4E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5217"/>
            <a:ext cx="9603275" cy="528537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O time de engenharia, sempre disposto!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367BCF8-9AA8-45E4-A0E7-77AE88074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653" y="2069132"/>
            <a:ext cx="8143791" cy="4580883"/>
          </a:xfrm>
        </p:spPr>
      </p:pic>
    </p:spTree>
    <p:extLst>
      <p:ext uri="{BB962C8B-B14F-4D97-AF65-F5344CB8AC3E}">
        <p14:creationId xmlns:p14="http://schemas.microsoft.com/office/powerpoint/2010/main" val="1591260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691F65-1EB8-4DAA-ADD8-BC642A14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54" y="602974"/>
            <a:ext cx="10048092" cy="56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126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FD740C-6FB2-4AC2-94E0-5FDDC7D3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56" y="741294"/>
            <a:ext cx="9978887" cy="56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7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5067C-AA77-4613-9CD4-FE158320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1392236"/>
            <a:ext cx="11993217" cy="461517"/>
          </a:xfrm>
        </p:spPr>
        <p:txBody>
          <a:bodyPr>
            <a:normAutofit fontScale="90000"/>
          </a:bodyPr>
          <a:lstStyle/>
          <a:p>
            <a:pPr algn="ctr"/>
            <a:r>
              <a:rPr lang="pt-BR" sz="2800" dirty="0"/>
              <a:t>O time de limpeza mantendo sempre a empresa limpa e confortável!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A8B32D4-72FB-40FB-AFC1-8C2F75645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952" y="2148646"/>
            <a:ext cx="7842095" cy="4411179"/>
          </a:xfrm>
        </p:spPr>
      </p:pic>
    </p:spTree>
    <p:extLst>
      <p:ext uri="{BB962C8B-B14F-4D97-AF65-F5344CB8AC3E}">
        <p14:creationId xmlns:p14="http://schemas.microsoft.com/office/powerpoint/2010/main" val="9920492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C6B32-3537-4856-8F77-482229E2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2237"/>
            <a:ext cx="12191999" cy="461517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O time da cozinha, proporcionando um ótimo almoço todos os dias!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1C0ED0A-456B-4659-8670-EA5510757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714" y="1989620"/>
            <a:ext cx="8030571" cy="4517197"/>
          </a:xfrm>
        </p:spPr>
      </p:pic>
    </p:spTree>
    <p:extLst>
      <p:ext uri="{BB962C8B-B14F-4D97-AF65-F5344CB8AC3E}">
        <p14:creationId xmlns:p14="http://schemas.microsoft.com/office/powerpoint/2010/main" val="461779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B47C6-D82D-4753-93F1-2EDD659C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8" y="867619"/>
            <a:ext cx="11251095" cy="1049235"/>
          </a:xfrm>
        </p:spPr>
        <p:txBody>
          <a:bodyPr anchor="ctr">
            <a:normAutofit/>
          </a:bodyPr>
          <a:lstStyle/>
          <a:p>
            <a:r>
              <a:rPr lang="pt-BR" sz="2800" dirty="0"/>
              <a:t>Nosso time da linha de produção, o coração da empresa !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7D1AC-6477-4FE1-9626-7BAA720E0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424" y="1916854"/>
            <a:ext cx="7971152" cy="4483773"/>
          </a:xfrm>
        </p:spPr>
      </p:pic>
    </p:spTree>
    <p:extLst>
      <p:ext uri="{BB962C8B-B14F-4D97-AF65-F5344CB8AC3E}">
        <p14:creationId xmlns:p14="http://schemas.microsoft.com/office/powerpoint/2010/main" val="15529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C8D4E-FC86-466B-9ADA-F50A9F00D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431235"/>
            <a:ext cx="9603275" cy="422519"/>
          </a:xfrm>
        </p:spPr>
        <p:txBody>
          <a:bodyPr>
            <a:normAutofit fontScale="90000"/>
          </a:bodyPr>
          <a:lstStyle/>
          <a:p>
            <a:pPr algn="ctr"/>
            <a:r>
              <a:rPr lang="pt-BR" sz="2800" dirty="0"/>
              <a:t>Reuniões sempre diretas e interativas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FB4A43D-99F1-475E-90C7-FDC7B40FF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155" y="2108889"/>
            <a:ext cx="8077690" cy="4543701"/>
          </a:xfrm>
        </p:spPr>
      </p:pic>
    </p:spTree>
    <p:extLst>
      <p:ext uri="{BB962C8B-B14F-4D97-AF65-F5344CB8AC3E}">
        <p14:creationId xmlns:p14="http://schemas.microsoft.com/office/powerpoint/2010/main" val="7205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BFA49A5-7C28-48AE-B86C-E7BCAD8B7A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88500" y="901148"/>
            <a:ext cx="9615000" cy="5406473"/>
          </a:xfrm>
        </p:spPr>
      </p:pic>
    </p:spTree>
    <p:extLst>
      <p:ext uri="{BB962C8B-B14F-4D97-AF65-F5344CB8AC3E}">
        <p14:creationId xmlns:p14="http://schemas.microsoft.com/office/powerpoint/2010/main" val="231823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35533-E2EF-4D63-8AE6-EB1823E7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3E5FFBB-BDFC-4130-89AC-24FA85C02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844" y="2042630"/>
            <a:ext cx="8276312" cy="4655426"/>
          </a:xfrm>
        </p:spPr>
      </p:pic>
    </p:spTree>
    <p:extLst>
      <p:ext uri="{BB962C8B-B14F-4D97-AF65-F5344CB8AC3E}">
        <p14:creationId xmlns:p14="http://schemas.microsoft.com/office/powerpoint/2010/main" val="1304090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91797-514A-4F2C-96A2-9E58EE9C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AC37C44-6936-4519-BB7E-56F647CD0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491" y="1989622"/>
            <a:ext cx="8147018" cy="4582698"/>
          </a:xfrm>
        </p:spPr>
      </p:pic>
    </p:spTree>
    <p:extLst>
      <p:ext uri="{BB962C8B-B14F-4D97-AF65-F5344CB8AC3E}">
        <p14:creationId xmlns:p14="http://schemas.microsoft.com/office/powerpoint/2010/main" val="51899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BF9A7-C82E-4AE3-A781-EEA95A87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5704"/>
            <a:ext cx="9603275" cy="608050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Nosso time da manutenção, sempre a disposição!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212DD7F-10EB-4B8F-8AB4-8EA4FC06C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427" y="2108889"/>
            <a:ext cx="8107145" cy="4570205"/>
          </a:xfrm>
        </p:spPr>
      </p:pic>
    </p:spTree>
    <p:extLst>
      <p:ext uri="{BB962C8B-B14F-4D97-AF65-F5344CB8AC3E}">
        <p14:creationId xmlns:p14="http://schemas.microsoft.com/office/powerpoint/2010/main" val="348213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5ACFB78-6B16-4911-AAD7-909A4904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11" y="540026"/>
            <a:ext cx="10249577" cy="57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6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19DA74-183C-4965-9ED4-3FA8C7DA2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08000"/>
            <a:ext cx="103632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2370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5E57D-9643-413D-A6F2-06779DFD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51722"/>
            <a:ext cx="9603275" cy="502032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Nossa auditoria !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99383F2-355E-4A25-8D56-A9BD2C7BD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3061708" y="1982566"/>
            <a:ext cx="6068584" cy="4551438"/>
          </a:xfrm>
        </p:spPr>
      </p:pic>
    </p:spTree>
    <p:extLst>
      <p:ext uri="{BB962C8B-B14F-4D97-AF65-F5344CB8AC3E}">
        <p14:creationId xmlns:p14="http://schemas.microsoft.com/office/powerpoint/2010/main" val="1442851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4AE7ED-9874-400B-88A2-975B32EA8D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12374" y="626355"/>
            <a:ext cx="9967251" cy="5605290"/>
          </a:xfrm>
        </p:spPr>
      </p:pic>
    </p:spTree>
    <p:extLst>
      <p:ext uri="{BB962C8B-B14F-4D97-AF65-F5344CB8AC3E}">
        <p14:creationId xmlns:p14="http://schemas.microsoft.com/office/powerpoint/2010/main" val="7708520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834D4A38-34F8-4E95-BE43-1E32C7B0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2237"/>
            <a:ext cx="9603275" cy="461517"/>
          </a:xfrm>
        </p:spPr>
        <p:txBody>
          <a:bodyPr>
            <a:normAutofit fontScale="90000"/>
          </a:bodyPr>
          <a:lstStyle/>
          <a:p>
            <a:pPr algn="ctr"/>
            <a:r>
              <a:rPr lang="pt-BR" sz="2800" dirty="0"/>
              <a:t>Confraternizações dos times !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2A10DE6-7078-481D-BF88-6A6749EAC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197" y="2135394"/>
            <a:ext cx="6093606" cy="4570205"/>
          </a:xfrm>
        </p:spPr>
      </p:pic>
    </p:spTree>
    <p:extLst>
      <p:ext uri="{BB962C8B-B14F-4D97-AF65-F5344CB8AC3E}">
        <p14:creationId xmlns:p14="http://schemas.microsoft.com/office/powerpoint/2010/main" val="2022929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2821CE0-BF71-40FD-9648-61D2556B2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994" y="662609"/>
            <a:ext cx="10584011" cy="5953507"/>
          </a:xfrm>
        </p:spPr>
      </p:pic>
    </p:spTree>
    <p:extLst>
      <p:ext uri="{BB962C8B-B14F-4D97-AF65-F5344CB8AC3E}">
        <p14:creationId xmlns:p14="http://schemas.microsoft.com/office/powerpoint/2010/main" val="59676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D5EBDEC-4957-41B8-8D56-868844A67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61" y="392595"/>
            <a:ext cx="8097078" cy="60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050DC6F-F3D4-446E-8144-097CFD67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477078"/>
            <a:ext cx="10495721" cy="59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0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B4C331-0CF3-4E27-A582-564BF0F6F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191" y="303143"/>
            <a:ext cx="8335617" cy="62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3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64B57-FEC1-45CE-85EF-1ACCB4C3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8713"/>
            <a:ext cx="9603275" cy="555041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Projetos de melhoria para a empresa!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7F9A5F7-4F01-4233-8ED5-D1EEB9FE9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274" y="2029377"/>
            <a:ext cx="7983451" cy="4490692"/>
          </a:xfrm>
        </p:spPr>
      </p:pic>
    </p:spTree>
    <p:extLst>
      <p:ext uri="{BB962C8B-B14F-4D97-AF65-F5344CB8AC3E}">
        <p14:creationId xmlns:p14="http://schemas.microsoft.com/office/powerpoint/2010/main" val="40424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A9AB6D0-B50A-489E-9DED-EC54B94B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955" y="321365"/>
            <a:ext cx="3496089" cy="62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BA44A5-9387-4945-BA34-059BBD53F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65" y="868016"/>
            <a:ext cx="10177670" cy="57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872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1808A4-7F0C-42FA-8178-BFAAB7844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8" y="447261"/>
            <a:ext cx="7951304" cy="59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5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1A27C9-CAFD-4DAE-A7AB-8C470AA8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52" y="352839"/>
            <a:ext cx="8203096" cy="61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8E36359-DA71-4AC7-B021-38D006CE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72209"/>
            <a:ext cx="9603275" cy="581545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Reuniões de qualidade com as linhas!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3536C0DD-115A-4952-A756-93681CBA9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609" y="2055881"/>
            <a:ext cx="6180782" cy="4635587"/>
          </a:xfrm>
        </p:spPr>
      </p:pic>
    </p:spTree>
    <p:extLst>
      <p:ext uri="{BB962C8B-B14F-4D97-AF65-F5344CB8AC3E}">
        <p14:creationId xmlns:p14="http://schemas.microsoft.com/office/powerpoint/2010/main" val="111272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31CCBA4-D951-4B08-B66C-F6E6BB42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48" y="332961"/>
            <a:ext cx="8256104" cy="61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60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CBE3413-0286-4AF7-82DE-9A5A3146E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780" y="981937"/>
            <a:ext cx="9912289" cy="5530747"/>
          </a:xfrm>
        </p:spPr>
      </p:pic>
    </p:spTree>
    <p:extLst>
      <p:ext uri="{BB962C8B-B14F-4D97-AF65-F5344CB8AC3E}">
        <p14:creationId xmlns:p14="http://schemas.microsoft.com/office/powerpoint/2010/main" val="12266828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331615-2F41-490B-8BB4-D09ABD52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35" y="387626"/>
            <a:ext cx="8110330" cy="60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2895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FBF4F-8560-4942-A2D9-A7422323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957"/>
            <a:ext cx="9603275" cy="594797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Treinamentos com as equipes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FC34294-536E-4802-9954-2F46FAE8E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211" y="2054087"/>
            <a:ext cx="5995578" cy="4496683"/>
          </a:xfrm>
        </p:spPr>
      </p:pic>
    </p:spTree>
    <p:extLst>
      <p:ext uri="{BB962C8B-B14F-4D97-AF65-F5344CB8AC3E}">
        <p14:creationId xmlns:p14="http://schemas.microsoft.com/office/powerpoint/2010/main" val="287732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5AD946-73F3-4B6D-B74B-D20808B4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2" y="377687"/>
            <a:ext cx="8136835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71026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389F513-D5E6-42F0-BF0E-804ECBE8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2" y="377687"/>
            <a:ext cx="8136835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2678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C0532E-E180-43E1-B1BD-EE2B34AE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65" y="298173"/>
            <a:ext cx="8348870" cy="626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0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B4CF00-2C30-45AD-8FFC-69194D6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30" y="367748"/>
            <a:ext cx="8163339" cy="61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2847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9A73DCF-6FBF-4AAC-9CEF-80BD0566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97" y="681183"/>
            <a:ext cx="9761606" cy="54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6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F90289-CBAF-4505-B0AB-21F2D74D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88" y="651340"/>
            <a:ext cx="9867624" cy="55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5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3D056C-8C1C-4A28-BCBA-D7D49588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87" y="397565"/>
            <a:ext cx="8083826" cy="60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2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808A8-6C69-4FDD-ACC0-BE0D8101048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49358" y="801688"/>
            <a:ext cx="10734260" cy="4870242"/>
          </a:xfrm>
        </p:spPr>
        <p:txBody>
          <a:bodyPr/>
          <a:lstStyle/>
          <a:p>
            <a:pPr algn="ctr"/>
            <a:r>
              <a:rPr lang="pt-BR" dirty="0"/>
              <a:t>	A </a:t>
            </a:r>
            <a:r>
              <a:rPr lang="pt-BR" dirty="0" err="1"/>
              <a:t>gbr</a:t>
            </a:r>
            <a:r>
              <a:rPr lang="pt-BR" dirty="0"/>
              <a:t> componentes Agradece a todos os colaboradores e funcionários da empresa pelo ótimo trabalho!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	Agradecemos pela certificação e excelência de serviço de todas as equipes, empenho dos líderes e foco das linhas de produção!</a:t>
            </a:r>
            <a:br>
              <a:rPr lang="pt-BR" dirty="0"/>
            </a:br>
            <a:br>
              <a:rPr lang="pt-BR" dirty="0"/>
            </a:br>
            <a:r>
              <a:rPr lang="pt-BR" dirty="0">
                <a:solidFill>
                  <a:srgbClr val="FF0000"/>
                </a:solidFill>
              </a:rPr>
              <a:t>Obrigado !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722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B6ECB-E40A-4D99-AD76-D22F713FF1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0" y="2546350"/>
            <a:ext cx="3646487" cy="1765300"/>
          </a:xfrm>
        </p:spPr>
        <p:txBody>
          <a:bodyPr>
            <a:normAutofit/>
          </a:bodyPr>
          <a:lstStyle/>
          <a:p>
            <a:r>
              <a:rPr lang="pt-BR" sz="2800" dirty="0"/>
              <a:t>Nossas linhas funcionando sempre com foco e determinação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B4E1708-DE1B-4FF9-B597-E1CEFBEB45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38470" y="69850"/>
            <a:ext cx="3779838" cy="6718300"/>
          </a:xfrm>
        </p:spPr>
      </p:pic>
    </p:spTree>
    <p:extLst>
      <p:ext uri="{BB962C8B-B14F-4D97-AF65-F5344CB8AC3E}">
        <p14:creationId xmlns:p14="http://schemas.microsoft.com/office/powerpoint/2010/main" val="39764172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BAF8AF7-764C-4EBB-8F9C-4583E7186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445" y="715616"/>
            <a:ext cx="10037110" cy="5645875"/>
          </a:xfrm>
        </p:spPr>
      </p:pic>
    </p:spTree>
    <p:extLst>
      <p:ext uri="{BB962C8B-B14F-4D97-AF65-F5344CB8AC3E}">
        <p14:creationId xmlns:p14="http://schemas.microsoft.com/office/powerpoint/2010/main" val="10280242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4130D-0D9C-4DAE-AD64-9D312A7F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791" y="1192696"/>
            <a:ext cx="9279063" cy="661058"/>
          </a:xfrm>
        </p:spPr>
        <p:txBody>
          <a:bodyPr/>
          <a:lstStyle/>
          <a:p>
            <a:r>
              <a:rPr lang="pt-BR" dirty="0"/>
              <a:t>Funcionários felizes e comprometidos !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67A0D8C-C92B-4D2D-BFCE-001C725E7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90" y="1959772"/>
            <a:ext cx="8531252" cy="4798829"/>
          </a:xfrm>
        </p:spPr>
      </p:pic>
    </p:spTree>
    <p:extLst>
      <p:ext uri="{BB962C8B-B14F-4D97-AF65-F5344CB8AC3E}">
        <p14:creationId xmlns:p14="http://schemas.microsoft.com/office/powerpoint/2010/main" val="41938288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1BD5F96-FBC6-49CF-A649-D878EE53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30" y="618711"/>
            <a:ext cx="9992139" cy="56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08190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B2AF182-92DA-4768-9D8C-4BAC8AED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626165"/>
            <a:ext cx="9965635" cy="56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0052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ale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80</TotalTime>
  <Words>134</Words>
  <Application>Microsoft Office PowerPoint</Application>
  <PresentationFormat>Widescreen</PresentationFormat>
  <Paragraphs>19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2" baseType="lpstr">
      <vt:lpstr>Arial</vt:lpstr>
      <vt:lpstr>Gill Sans MT</vt:lpstr>
      <vt:lpstr>Galeria</vt:lpstr>
      <vt:lpstr>GBR Componentes da Amazônia Ltda.</vt:lpstr>
      <vt:lpstr>Nosso time da linha de produção, o coração da empresa !</vt:lpstr>
      <vt:lpstr>Apresentação do PowerPoint</vt:lpstr>
      <vt:lpstr>Apresentação do PowerPoint</vt:lpstr>
      <vt:lpstr>Nossas linhas funcionando sempre com foco e determinação</vt:lpstr>
      <vt:lpstr>Apresentação do PowerPoint</vt:lpstr>
      <vt:lpstr>Funcionários felizes e comprometidos !</vt:lpstr>
      <vt:lpstr>Apresentação do PowerPoint</vt:lpstr>
      <vt:lpstr>Apresentação do PowerPoint</vt:lpstr>
      <vt:lpstr>Apresentação do PowerPoint</vt:lpstr>
      <vt:lpstr>Apresentação do PowerPoint</vt:lpstr>
      <vt:lpstr>Nosso time de qualidade sempre fazendo um ótimo trabalho!</vt:lpstr>
      <vt:lpstr>O time de segurança sempre mantendo a ordem </vt:lpstr>
      <vt:lpstr>Nossos técnicos, sempre competentes</vt:lpstr>
      <vt:lpstr>O time de engenharia, sempre disposto!</vt:lpstr>
      <vt:lpstr>Apresentação do PowerPoint</vt:lpstr>
      <vt:lpstr>Apresentação do PowerPoint</vt:lpstr>
      <vt:lpstr>O time de limpeza mantendo sempre a empresa limpa e confortável!</vt:lpstr>
      <vt:lpstr>O time da cozinha, proporcionando um ótimo almoço todos os dias!</vt:lpstr>
      <vt:lpstr>Reuniões sempre diretas e interativas</vt:lpstr>
      <vt:lpstr>Apresentação do PowerPoint</vt:lpstr>
      <vt:lpstr>Apresentação do PowerPoint</vt:lpstr>
      <vt:lpstr>Apresentação do PowerPoint</vt:lpstr>
      <vt:lpstr>Nosso time da manutenção, sempre a disposição!</vt:lpstr>
      <vt:lpstr>Apresentação do PowerPoint</vt:lpstr>
      <vt:lpstr>Apresentação do PowerPoint</vt:lpstr>
      <vt:lpstr>Nossa auditoria !</vt:lpstr>
      <vt:lpstr>Apresentação do PowerPoint</vt:lpstr>
      <vt:lpstr>Confraternizações dos times !</vt:lpstr>
      <vt:lpstr>Apresentação do PowerPoint</vt:lpstr>
      <vt:lpstr>Apresentação do PowerPoint</vt:lpstr>
      <vt:lpstr>Apresentação do PowerPoint</vt:lpstr>
      <vt:lpstr>Projetos de melhoria para a empresa!</vt:lpstr>
      <vt:lpstr>Apresentação do PowerPoint</vt:lpstr>
      <vt:lpstr>Apresentação do PowerPoint</vt:lpstr>
      <vt:lpstr>Apresentação do PowerPoint</vt:lpstr>
      <vt:lpstr>Apresentação do PowerPoint</vt:lpstr>
      <vt:lpstr>Reuniões de qualidade com as linhas!</vt:lpstr>
      <vt:lpstr>Apresentação do PowerPoint</vt:lpstr>
      <vt:lpstr>Apresentação do PowerPoint</vt:lpstr>
      <vt:lpstr>Treinamentos com as equipes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A gbr componentes Agradece a todos os colaboradores e funcionários da empresa pelo ótimo trabalho!    Agradecemos pela certificação e excelência de serviço de todas as equipes, empenho dos líderes e foco das linhas de produção!  Obrigado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GBR Componentes da Amazônia Ltda.</dc:title>
  <dc:creator>BtnL</dc:creator>
  <cp:lastModifiedBy>BtnL</cp:lastModifiedBy>
  <cp:revision>8</cp:revision>
  <dcterms:created xsi:type="dcterms:W3CDTF">2018-01-26T19:14:58Z</dcterms:created>
  <dcterms:modified xsi:type="dcterms:W3CDTF">2018-01-26T20:35:13Z</dcterms:modified>
</cp:coreProperties>
</file>